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77" r:id="rId4"/>
    <p:sldId id="278" r:id="rId5"/>
    <p:sldId id="279" r:id="rId6"/>
    <p:sldId id="280" r:id="rId7"/>
    <p:sldId id="2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9" y="5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20197-66D2-8FBA-11B4-5D3BDB973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94AB2-2ABA-5D1A-E804-A63EAA9C1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FFE20-DA7C-CF6D-7B61-62B1A5280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AD442-5C55-89C5-242E-93D35B81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BEE75-FB83-BDF1-E5C3-BD8DDA1D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690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F08F6-4760-788A-9F7A-5EA70EB0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86509-B36E-B668-7D98-381617ABF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A18EA-F268-E018-3274-D0531BD4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17D55-CBAA-24E5-466D-7560971F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16A7-E334-5795-D315-75493F031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00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B658-2F89-202E-7D20-9EA1A7A2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46501-E9E7-3C5A-5A5A-844F5968D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EEC57-4036-F2A3-31BF-228DC2AEA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98FCC-1B66-1236-56B7-70E7388D4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09277-668C-10FF-F52B-F4EB9501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024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CAA6B-FD8B-C086-AF50-8803F7385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D0CFF-65C8-0CA2-C532-2D65BAC40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2912A-7D7D-BA6C-FB26-1B92E360D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7FBD0-E15E-D65A-1924-EDB2595E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5C9E9-0257-D06D-D9B6-C5093046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7F4DB-ECFD-DFEC-D707-BB1D7507D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83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3D2B-DCFF-DBAE-09D1-CDC1035C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B6459-387F-F41E-1095-E58B772E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678C0-74BB-3F8E-0742-B75207A4E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61AB2C-CA62-20C1-668E-0E5E57A28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CC97BE-8DF5-2C4F-685B-8B0D8B0D5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C73C89-25B1-F2C9-1EFE-4D0F8B41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415A2-A563-119B-E111-244BBB4CE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ACDDF-0840-0620-E4D0-B056B9DE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979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1E22-ED61-A60A-508F-22F48C25E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CE23D8-F713-9860-3967-BAF6EA54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B17A2-7476-7EF4-F8B3-E0678170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2A74E-BF0C-A7DD-4A28-1DE6F10D1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15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B8CB0-DD58-DFB0-4DBA-22F735F3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B9537-2752-AE8C-4205-BCEE1150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C6CB6-DA5E-477F-F698-1509C49F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844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7D457-DD36-67F1-6457-D1D925528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97E35-6E4F-6D46-BE38-42A6D7A51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A44FD-A593-7762-345B-F709B3D3C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745DF-51BA-A8B9-6631-98585A06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C7056-C839-66BE-33F7-1F371153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97470-A399-5854-4200-1B7A6F60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458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CDF5-8711-D667-CCFB-D634874B3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CC6CC4-6918-5CE1-6978-A64CB6384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8E0C4-F250-B523-3E02-ACC060CB1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69986-B58E-A792-BC77-E47E6003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EBE7F-BC60-933E-CB07-FE6525BD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184D0-C327-8AA9-7EAA-2495470D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44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9608-C2A9-A736-6488-CA540F0A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A5CF4-826B-98A2-A557-C795321B8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78BBF-FFBD-0139-4A82-957C6905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314B9-6D9C-BF4B-4663-2781DE121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3914C-1ABC-DA0D-1BA0-BB723550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03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D5E408-A987-F43F-9D5C-9EB2E9AC5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49B98-96AC-C90C-3806-770643A58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66D90-BAE1-6B81-A6D5-FE5A37B0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5C8A3-EC8E-5016-0945-CA188955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8593D-2BBD-BB47-53D8-4881268A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013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95B43E-EDF8-0651-A390-F2FBEB83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1498E-FC2C-C9C8-9E93-F9BA3C4F9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F2065-A1E6-91C8-E206-FF6AE3AE6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E8591-1E1A-4016-991D-4A85FAD6F0AE}" type="datetimeFigureOut">
              <a:rPr lang="en-CA" smtClean="0"/>
              <a:t>2022-11-21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FB641-32C6-C90D-3794-1EAD3DCF76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2C4F7-99DE-A6AF-E98F-CEE06FC48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DDCA4-6B39-416F-9AA0-876A8D4313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254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preview">
            <a:extLst>
              <a:ext uri="{FF2B5EF4-FFF2-40B4-BE49-F238E27FC236}">
                <a16:creationId xmlns:a16="http://schemas.microsoft.com/office/drawing/2014/main" id="{1921822D-6E2B-399A-AF6C-910728D8E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15" y="433246"/>
            <a:ext cx="8259170" cy="619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29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CF31-ED2C-B844-A749-61CF36188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4" y="637953"/>
            <a:ext cx="7429771" cy="6061020"/>
          </a:xfrm>
        </p:spPr>
        <p:txBody>
          <a:bodyPr>
            <a:normAutofit fontScale="25000" lnSpcReduction="20000"/>
          </a:bodyPr>
          <a:lstStyle/>
          <a:p>
            <a:pPr lvl="0">
              <a:buFontTx/>
              <a:buChar char="-"/>
            </a:pPr>
            <a:r>
              <a:rPr lang="en-US" sz="144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Joy and sexual pleasure can be derived from many different things in life. For some, limited sexual experiences is what feels right and brings contentment. </a:t>
            </a:r>
          </a:p>
          <a:p>
            <a:pPr lvl="0">
              <a:buFontTx/>
              <a:buChar char="-"/>
            </a:pPr>
            <a:r>
              <a:rPr lang="en-US" sz="144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others, expanding understandings of pleasure to include new interests, like making art, can bring joy. </a:t>
            </a:r>
          </a:p>
          <a:p>
            <a:pPr lvl="0">
              <a:buFontTx/>
              <a:buChar char="-"/>
            </a:pPr>
            <a:r>
              <a:rPr lang="en-US" sz="144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Whatever it means to you, constructing space for your pleasure should be free of judgment, censorship, or pressure. </a:t>
            </a:r>
            <a:r>
              <a:rPr lang="en-US" sz="144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define pleasure?</a:t>
            </a:r>
          </a:p>
          <a:p>
            <a:pPr marL="0" lvl="0" indent="0" algn="ctr">
              <a:buNone/>
            </a:pPr>
            <a:endParaRPr lang="en-US" sz="360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3074" name="Picture 2" descr="Image preview">
            <a:extLst>
              <a:ext uri="{FF2B5EF4-FFF2-40B4-BE49-F238E27FC236}">
                <a16:creationId xmlns:a16="http://schemas.microsoft.com/office/drawing/2014/main" id="{04C6A74C-CC0D-1204-C469-A62AEB46A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974" y="778718"/>
            <a:ext cx="4392262" cy="445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2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05ADA-0231-11CC-6975-651BC689C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10" y="505046"/>
            <a:ext cx="7862776" cy="6124354"/>
          </a:xfrm>
        </p:spPr>
        <p:txBody>
          <a:bodyPr>
            <a:normAutofit fontScale="92500"/>
          </a:bodyPr>
          <a:lstStyle/>
          <a:p>
            <a:pPr marL="0" lvl="0" indent="0" algn="ctr"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Sexual pleasure is the enjoyment and satisfaction resulting from any kind of sexual activity or experience, solitary or partnered. </a:t>
            </a:r>
            <a:r>
              <a:rPr lang="en-US" sz="40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role does pleasure play in people’s decision to have sex?  </a:t>
            </a:r>
          </a:p>
          <a:p>
            <a:pPr marL="0" lvl="0" indent="0" algn="ctr"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have a right to fulfill, express, and enjoy their sexuality and sexual health within the bounds of respecting others’ sexual rights. </a:t>
            </a:r>
            <a:r>
              <a:rPr lang="en-US" sz="40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it mean for people to have a right to their own sexual pleasure?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CA" dirty="0"/>
          </a:p>
        </p:txBody>
      </p:sp>
      <p:pic>
        <p:nvPicPr>
          <p:cNvPr id="2" name="Picture 2" descr="Image preview">
            <a:extLst>
              <a:ext uri="{FF2B5EF4-FFF2-40B4-BE49-F238E27FC236}">
                <a16:creationId xmlns:a16="http://schemas.microsoft.com/office/drawing/2014/main" id="{0DB89AA9-B360-DFCA-4876-47BCCCCEF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519" y="834654"/>
            <a:ext cx="3706041" cy="51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8D0E8-5FAF-C9C4-FDA5-D868A4EA7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62" y="328129"/>
            <a:ext cx="6680614" cy="6423854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While everyone is entitled to sexual pleasure, you are not entitled to getting it at someone else’s expense.</a:t>
            </a:r>
            <a:r>
              <a:rPr lang="en-US" sz="40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this statement mean? How is this tied into consent?</a:t>
            </a:r>
          </a:p>
          <a:p>
            <a:pPr marL="0" lvl="0" indent="0" algn="ctr"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Everyone is allowed and entitled to feelings of pleasure during sex—no matter their body type, identity, or how their body functions.  </a:t>
            </a:r>
            <a:r>
              <a:rPr lang="en-US" sz="4000" b="1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might pleasure look differently across a diversity of bodies and identities? </a:t>
            </a:r>
            <a:endParaRPr lang="en-CA" sz="4000" b="1" dirty="0">
              <a:solidFill>
                <a:srgbClr val="660033"/>
              </a:solidFill>
            </a:endParaRPr>
          </a:p>
        </p:txBody>
      </p:sp>
      <p:pic>
        <p:nvPicPr>
          <p:cNvPr id="4" name="Picture 2" descr="Image preview">
            <a:extLst>
              <a:ext uri="{FF2B5EF4-FFF2-40B4-BE49-F238E27FC236}">
                <a16:creationId xmlns:a16="http://schemas.microsoft.com/office/drawing/2014/main" id="{566569E5-9BB2-4F6C-05AA-2E6FF6398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5" y="0"/>
            <a:ext cx="5368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73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6DAF1-A98A-EC97-EA59-603341046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2" y="374848"/>
            <a:ext cx="7178538" cy="6679096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in sexual behaviors should feel pleasurable and comes with associated responsibilities for one’s health and well-being. </a:t>
            </a:r>
            <a:r>
              <a:rPr lang="en-US" sz="3600" b="1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know if something feels good to you? How do you know if it feels good to your partner? </a:t>
            </a:r>
          </a:p>
          <a:p>
            <a:pPr marL="0" lvl="0" indent="0" algn="ctr">
              <a:buNone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can feel pleasure from physical contact, sexual feelings, fantasies, and desires. People can also feel pleasure physically, emotionally, psychological, and spiritually. </a:t>
            </a:r>
            <a:r>
              <a:rPr lang="en-US" sz="3600" b="1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is pleasure derived from sexting, kissing, flirting, masturbation, and viewing pornography different? How is it similar? </a:t>
            </a:r>
            <a:endParaRPr lang="en-CA" sz="3600" b="1" dirty="0">
              <a:solidFill>
                <a:srgbClr val="660033"/>
              </a:solidFill>
            </a:endParaRPr>
          </a:p>
        </p:txBody>
      </p:sp>
      <p:pic>
        <p:nvPicPr>
          <p:cNvPr id="7170" name="Picture 2" descr="Image preview">
            <a:extLst>
              <a:ext uri="{FF2B5EF4-FFF2-40B4-BE49-F238E27FC236}">
                <a16:creationId xmlns:a16="http://schemas.microsoft.com/office/drawing/2014/main" id="{A1859E2F-84B2-389E-3E14-496F0F5C8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0"/>
            <a:ext cx="4933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50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8602-5963-34DD-1803-BB358D6E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1" y="39771"/>
            <a:ext cx="10515600" cy="1325563"/>
          </a:xfrm>
        </p:spPr>
        <p:txBody>
          <a:bodyPr>
            <a:normAutofit/>
          </a:bodyPr>
          <a:lstStyle/>
          <a:p>
            <a:r>
              <a:rPr lang="en-CA" sz="6000" b="1" dirty="0">
                <a:solidFill>
                  <a:srgbClr val="660033"/>
                </a:solidFill>
              </a:rPr>
              <a:t>Group Activity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EF7ED-4BA9-2796-A876-ACBA119AA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7" y="1253330"/>
            <a:ext cx="6788426" cy="543901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CA" sz="32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group will receive one quote on pleasure.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CA" sz="3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 your groups, respond to the quote by creating a group mind-map.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CA" sz="3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Include discussion points, concepts, words, definitions, sentences, questions, other quotes, drawings, cut-outs, and anything else you want.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CA" sz="3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You will need large sheets of paper, magazines, markers, pencils, and glue.</a:t>
            </a:r>
            <a:endParaRPr lang="en-CA" sz="3200" dirty="0">
              <a:solidFill>
                <a:schemeClr val="bg1">
                  <a:lumMod val="85000"/>
                </a:schemeClr>
              </a:solidFill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en-CA" sz="28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6E8964E8-F73D-1D30-024F-5DAE210CA9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809" y="490832"/>
            <a:ext cx="4406347" cy="5876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08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5894-0622-6A77-1FDE-DE7CD5C10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" y="18255"/>
            <a:ext cx="10515600" cy="1325563"/>
          </a:xfrm>
        </p:spPr>
        <p:txBody>
          <a:bodyPr>
            <a:normAutofit/>
          </a:bodyPr>
          <a:lstStyle/>
          <a:p>
            <a:r>
              <a:rPr lang="en-CA" sz="6600" b="1" dirty="0">
                <a:solidFill>
                  <a:srgbClr val="660033"/>
                </a:solidFill>
              </a:rPr>
              <a:t>Activity: Stencil-Making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F5122-9263-A6D1-D0E6-138D145CD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35" y="1209399"/>
            <a:ext cx="8763000" cy="5648601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Create a stencil based off one of the following prompts: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- What gives you pleasure?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- What do you wish to tell your school community about pleasure, joy, and desire?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- Why does sexual pleasure matter?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- How is sexual pleasure tied to sexual rights?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- How is sexual pleasure diverse?</a:t>
            </a: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Brainstorm ways to turn your prompt response into a simple statement.</a:t>
            </a:r>
          </a:p>
          <a:p>
            <a:endParaRPr lang="en-CA" dirty="0"/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936E3F44-62ED-9CA1-AAD9-94D5E9D54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253" y="-22592"/>
            <a:ext cx="2995295" cy="2245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mage preview">
            <a:extLst>
              <a:ext uri="{FF2B5EF4-FFF2-40B4-BE49-F238E27FC236}">
                <a16:creationId xmlns:a16="http://schemas.microsoft.com/office/drawing/2014/main" id="{850460C1-BFB2-CAC4-27B4-EF2FFF2C8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253" y="2311033"/>
            <a:ext cx="2994660" cy="2245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Image preview">
            <a:extLst>
              <a:ext uri="{FF2B5EF4-FFF2-40B4-BE49-F238E27FC236}">
                <a16:creationId xmlns:a16="http://schemas.microsoft.com/office/drawing/2014/main" id="{ABBC8E0A-95B7-516F-DECE-FAC45E7BB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648" y="4607828"/>
            <a:ext cx="3007360" cy="2255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56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462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Activity </vt:lpstr>
      <vt:lpstr>Activity: Stencil-Making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Centering Pleasure </dc:title>
  <dc:creator>melissa</dc:creator>
  <cp:lastModifiedBy>melissa</cp:lastModifiedBy>
  <cp:revision>6</cp:revision>
  <dcterms:created xsi:type="dcterms:W3CDTF">2022-11-20T11:41:52Z</dcterms:created>
  <dcterms:modified xsi:type="dcterms:W3CDTF">2022-11-21T11:46:49Z</dcterms:modified>
</cp:coreProperties>
</file>